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8" r:id="rId6"/>
    <p:sldId id="261" r:id="rId7"/>
    <p:sldId id="260" r:id="rId8"/>
    <p:sldId id="262" r:id="rId9"/>
    <p:sldId id="263" r:id="rId10"/>
    <p:sldId id="265" r:id="rId11"/>
    <p:sldId id="266" r:id="rId12"/>
    <p:sldId id="267" r:id="rId13"/>
    <p:sldId id="268" r:id="rId14"/>
    <p:sldId id="270" r:id="rId15"/>
    <p:sldId id="269" r:id="rId16"/>
    <p:sldId id="272" r:id="rId17"/>
    <p:sldId id="271" r:id="rId18"/>
    <p:sldId id="26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899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99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6.svg"/><Relationship Id="rId9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6.svg"/><Relationship Id="rId9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D9B995-3C02-4EF7-8F29-A9A38B41E26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5DA4D37-A6DD-46A4-B251-DD4BFC991BD3}">
      <dgm:prSet/>
      <dgm:spPr/>
      <dgm:t>
        <a:bodyPr/>
        <a:lstStyle/>
        <a:p>
          <a:pPr>
            <a:defRPr cap="all"/>
          </a:pPr>
          <a:r>
            <a:rPr lang="es-CR"/>
            <a:t>Seguridad</a:t>
          </a:r>
          <a:endParaRPr lang="en-US"/>
        </a:p>
      </dgm:t>
    </dgm:pt>
    <dgm:pt modelId="{470249E8-2AF1-4117-B60C-36420597A7DC}" type="parTrans" cxnId="{BC91D373-EB8F-4A7F-BF3D-0455289FDF98}">
      <dgm:prSet/>
      <dgm:spPr/>
      <dgm:t>
        <a:bodyPr/>
        <a:lstStyle/>
        <a:p>
          <a:endParaRPr lang="en-US"/>
        </a:p>
      </dgm:t>
    </dgm:pt>
    <dgm:pt modelId="{3BD30F67-8AA9-42C9-9030-8CD72C57C49B}" type="sibTrans" cxnId="{BC91D373-EB8F-4A7F-BF3D-0455289FDF98}">
      <dgm:prSet/>
      <dgm:spPr/>
      <dgm:t>
        <a:bodyPr/>
        <a:lstStyle/>
        <a:p>
          <a:endParaRPr lang="en-US"/>
        </a:p>
      </dgm:t>
    </dgm:pt>
    <dgm:pt modelId="{D7F1C27F-E51B-4CB4-9B13-1672E38ADF42}">
      <dgm:prSet/>
      <dgm:spPr/>
      <dgm:t>
        <a:bodyPr/>
        <a:lstStyle/>
        <a:p>
          <a:pPr>
            <a:defRPr cap="all"/>
          </a:pPr>
          <a:r>
            <a:rPr lang="es-CR"/>
            <a:t>Refrigeración</a:t>
          </a:r>
          <a:endParaRPr lang="en-US"/>
        </a:p>
      </dgm:t>
    </dgm:pt>
    <dgm:pt modelId="{37567FC8-4BFC-447B-A27E-2A4AB6F8DD8B}" type="parTrans" cxnId="{8C5D82A6-5E70-4A60-8FE7-4F94F05CAFA6}">
      <dgm:prSet/>
      <dgm:spPr/>
      <dgm:t>
        <a:bodyPr/>
        <a:lstStyle/>
        <a:p>
          <a:endParaRPr lang="en-US"/>
        </a:p>
      </dgm:t>
    </dgm:pt>
    <dgm:pt modelId="{B4552DCC-C82C-4101-A132-E6C9F6EE84EC}" type="sibTrans" cxnId="{8C5D82A6-5E70-4A60-8FE7-4F94F05CAFA6}">
      <dgm:prSet/>
      <dgm:spPr/>
      <dgm:t>
        <a:bodyPr/>
        <a:lstStyle/>
        <a:p>
          <a:endParaRPr lang="en-US"/>
        </a:p>
      </dgm:t>
    </dgm:pt>
    <dgm:pt modelId="{68B7331B-7B29-44F3-8C38-09CD7EFE5E3A}">
      <dgm:prSet/>
      <dgm:spPr/>
      <dgm:t>
        <a:bodyPr/>
        <a:lstStyle/>
        <a:p>
          <a:pPr>
            <a:defRPr cap="all"/>
          </a:pPr>
          <a:r>
            <a:rPr lang="es-CR"/>
            <a:t>Capacidad de almacenamiento</a:t>
          </a:r>
          <a:endParaRPr lang="en-US"/>
        </a:p>
      </dgm:t>
    </dgm:pt>
    <dgm:pt modelId="{34F35591-1D0E-4F69-8D83-09EC5F28EE0D}" type="parTrans" cxnId="{FEC389FA-4E2E-436D-9A96-987539C08536}">
      <dgm:prSet/>
      <dgm:spPr/>
      <dgm:t>
        <a:bodyPr/>
        <a:lstStyle/>
        <a:p>
          <a:endParaRPr lang="en-US"/>
        </a:p>
      </dgm:t>
    </dgm:pt>
    <dgm:pt modelId="{7691EA28-C59B-44C6-8AFB-F5EE92199741}" type="sibTrans" cxnId="{FEC389FA-4E2E-436D-9A96-987539C08536}">
      <dgm:prSet/>
      <dgm:spPr/>
      <dgm:t>
        <a:bodyPr/>
        <a:lstStyle/>
        <a:p>
          <a:endParaRPr lang="en-US"/>
        </a:p>
      </dgm:t>
    </dgm:pt>
    <dgm:pt modelId="{894F00B5-AE10-42BC-871A-ECEF6920ED7C}">
      <dgm:prSet/>
      <dgm:spPr/>
      <dgm:t>
        <a:bodyPr/>
        <a:lstStyle/>
        <a:p>
          <a:pPr>
            <a:defRPr cap="all"/>
          </a:pPr>
          <a:r>
            <a:rPr lang="es-CR"/>
            <a:t>Transferencia de datos</a:t>
          </a:r>
          <a:endParaRPr lang="en-US"/>
        </a:p>
      </dgm:t>
    </dgm:pt>
    <dgm:pt modelId="{8BFD3557-7206-4AFD-8880-CFAF395AFBF4}" type="parTrans" cxnId="{2053E723-ED7A-4694-85FF-E633A3C19B7C}">
      <dgm:prSet/>
      <dgm:spPr/>
      <dgm:t>
        <a:bodyPr/>
        <a:lstStyle/>
        <a:p>
          <a:endParaRPr lang="en-US"/>
        </a:p>
      </dgm:t>
    </dgm:pt>
    <dgm:pt modelId="{7B54B8C4-1779-47A0-969C-4BF0189C828A}" type="sibTrans" cxnId="{2053E723-ED7A-4694-85FF-E633A3C19B7C}">
      <dgm:prSet/>
      <dgm:spPr/>
      <dgm:t>
        <a:bodyPr/>
        <a:lstStyle/>
        <a:p>
          <a:endParaRPr lang="en-US"/>
        </a:p>
      </dgm:t>
    </dgm:pt>
    <dgm:pt modelId="{A9937187-A4E7-4E8C-9E71-EAA28C560C2F}" type="pres">
      <dgm:prSet presAssocID="{8DD9B995-3C02-4EF7-8F29-A9A38B41E261}" presName="root" presStyleCnt="0">
        <dgm:presLayoutVars>
          <dgm:dir/>
          <dgm:resizeHandles val="exact"/>
        </dgm:presLayoutVars>
      </dgm:prSet>
      <dgm:spPr/>
    </dgm:pt>
    <dgm:pt modelId="{627D806D-6003-4296-B9C0-FEB0287BCE50}" type="pres">
      <dgm:prSet presAssocID="{05DA4D37-A6DD-46A4-B251-DD4BFC991BD3}" presName="compNode" presStyleCnt="0"/>
      <dgm:spPr/>
    </dgm:pt>
    <dgm:pt modelId="{AFD296DD-0C6B-46E9-A91F-A1EC561CC0C7}" type="pres">
      <dgm:prSet presAssocID="{05DA4D37-A6DD-46A4-B251-DD4BFC991BD3}" presName="iconBgRect" presStyleLbl="bgShp" presStyleIdx="0" presStyleCnt="4"/>
      <dgm:spPr/>
    </dgm:pt>
    <dgm:pt modelId="{8ABE7D2E-9F79-4B11-978C-0EDCE429BDE2}" type="pres">
      <dgm:prSet presAssocID="{05DA4D37-A6DD-46A4-B251-DD4BFC991BD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30FEDFE0-DD71-420C-B2C2-AAD491B177C2}" type="pres">
      <dgm:prSet presAssocID="{05DA4D37-A6DD-46A4-B251-DD4BFC991BD3}" presName="spaceRect" presStyleCnt="0"/>
      <dgm:spPr/>
    </dgm:pt>
    <dgm:pt modelId="{30F0B3AC-9802-43A9-A309-32C32A424FB3}" type="pres">
      <dgm:prSet presAssocID="{05DA4D37-A6DD-46A4-B251-DD4BFC991BD3}" presName="textRect" presStyleLbl="revTx" presStyleIdx="0" presStyleCnt="4">
        <dgm:presLayoutVars>
          <dgm:chMax val="1"/>
          <dgm:chPref val="1"/>
        </dgm:presLayoutVars>
      </dgm:prSet>
      <dgm:spPr/>
    </dgm:pt>
    <dgm:pt modelId="{87BE780E-E308-4F9F-8533-937097884C81}" type="pres">
      <dgm:prSet presAssocID="{3BD30F67-8AA9-42C9-9030-8CD72C57C49B}" presName="sibTrans" presStyleCnt="0"/>
      <dgm:spPr/>
    </dgm:pt>
    <dgm:pt modelId="{7B60AE21-FBAF-4DBD-A9F8-9A8932447238}" type="pres">
      <dgm:prSet presAssocID="{D7F1C27F-E51B-4CB4-9B13-1672E38ADF42}" presName="compNode" presStyleCnt="0"/>
      <dgm:spPr/>
    </dgm:pt>
    <dgm:pt modelId="{9F9820B0-834A-4649-8B3B-ED87C71F8C71}" type="pres">
      <dgm:prSet presAssocID="{D7F1C27F-E51B-4CB4-9B13-1672E38ADF42}" presName="iconBgRect" presStyleLbl="bgShp" presStyleIdx="1" presStyleCnt="4"/>
      <dgm:spPr/>
    </dgm:pt>
    <dgm:pt modelId="{D7F269E6-5DDC-44F9-BCAC-E0AB99169F58}" type="pres">
      <dgm:prSet presAssocID="{D7F1C27F-E51B-4CB4-9B13-1672E38ADF4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ómetro"/>
        </a:ext>
      </dgm:extLst>
    </dgm:pt>
    <dgm:pt modelId="{6DC648AE-107F-4337-8524-6536C54E8D94}" type="pres">
      <dgm:prSet presAssocID="{D7F1C27F-E51B-4CB4-9B13-1672E38ADF42}" presName="spaceRect" presStyleCnt="0"/>
      <dgm:spPr/>
    </dgm:pt>
    <dgm:pt modelId="{C4892665-C1F1-48A0-A043-8A9886AB1036}" type="pres">
      <dgm:prSet presAssocID="{D7F1C27F-E51B-4CB4-9B13-1672E38ADF42}" presName="textRect" presStyleLbl="revTx" presStyleIdx="1" presStyleCnt="4">
        <dgm:presLayoutVars>
          <dgm:chMax val="1"/>
          <dgm:chPref val="1"/>
        </dgm:presLayoutVars>
      </dgm:prSet>
      <dgm:spPr/>
    </dgm:pt>
    <dgm:pt modelId="{77320A29-4A9E-4BFD-9CC7-1741D89D3EF8}" type="pres">
      <dgm:prSet presAssocID="{B4552DCC-C82C-4101-A132-E6C9F6EE84EC}" presName="sibTrans" presStyleCnt="0"/>
      <dgm:spPr/>
    </dgm:pt>
    <dgm:pt modelId="{C6C26275-5702-442D-A87A-8EAD128B8841}" type="pres">
      <dgm:prSet presAssocID="{68B7331B-7B29-44F3-8C38-09CD7EFE5E3A}" presName="compNode" presStyleCnt="0"/>
      <dgm:spPr/>
    </dgm:pt>
    <dgm:pt modelId="{45D311F8-D383-47B5-AE47-8D3FEBDA31D4}" type="pres">
      <dgm:prSet presAssocID="{68B7331B-7B29-44F3-8C38-09CD7EFE5E3A}" presName="iconBgRect" presStyleLbl="bgShp" presStyleIdx="2" presStyleCnt="4"/>
      <dgm:spPr/>
    </dgm:pt>
    <dgm:pt modelId="{C25974D7-17FA-4B19-A108-73389343D762}" type="pres">
      <dgm:prSet presAssocID="{68B7331B-7B29-44F3-8C38-09CD7EFE5E3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A9F1213A-3BE9-4500-8B8A-F669F0141469}" type="pres">
      <dgm:prSet presAssocID="{68B7331B-7B29-44F3-8C38-09CD7EFE5E3A}" presName="spaceRect" presStyleCnt="0"/>
      <dgm:spPr/>
    </dgm:pt>
    <dgm:pt modelId="{899D8F4B-14D8-4DD7-B6AC-F01F3EAB1DA3}" type="pres">
      <dgm:prSet presAssocID="{68B7331B-7B29-44F3-8C38-09CD7EFE5E3A}" presName="textRect" presStyleLbl="revTx" presStyleIdx="2" presStyleCnt="4">
        <dgm:presLayoutVars>
          <dgm:chMax val="1"/>
          <dgm:chPref val="1"/>
        </dgm:presLayoutVars>
      </dgm:prSet>
      <dgm:spPr/>
    </dgm:pt>
    <dgm:pt modelId="{FD9973FC-5847-497D-AFBE-F897082A5707}" type="pres">
      <dgm:prSet presAssocID="{7691EA28-C59B-44C6-8AFB-F5EE92199741}" presName="sibTrans" presStyleCnt="0"/>
      <dgm:spPr/>
    </dgm:pt>
    <dgm:pt modelId="{BE650C5F-AD09-443F-8B8D-EC22DC712FF8}" type="pres">
      <dgm:prSet presAssocID="{894F00B5-AE10-42BC-871A-ECEF6920ED7C}" presName="compNode" presStyleCnt="0"/>
      <dgm:spPr/>
    </dgm:pt>
    <dgm:pt modelId="{90D61E3F-722A-4CFD-B363-1BF17BED22E4}" type="pres">
      <dgm:prSet presAssocID="{894F00B5-AE10-42BC-871A-ECEF6920ED7C}" presName="iconBgRect" presStyleLbl="bgShp" presStyleIdx="3" presStyleCnt="4"/>
      <dgm:spPr/>
    </dgm:pt>
    <dgm:pt modelId="{17669419-3825-454B-BD94-E6AC62676AEF}" type="pres">
      <dgm:prSet presAssocID="{894F00B5-AE10-42BC-871A-ECEF6920ED7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0F5CE3D7-1E6E-4781-904E-FA6D835DE86D}" type="pres">
      <dgm:prSet presAssocID="{894F00B5-AE10-42BC-871A-ECEF6920ED7C}" presName="spaceRect" presStyleCnt="0"/>
      <dgm:spPr/>
    </dgm:pt>
    <dgm:pt modelId="{0CD6894E-8B26-45F6-9CEF-B0BCB8795454}" type="pres">
      <dgm:prSet presAssocID="{894F00B5-AE10-42BC-871A-ECEF6920ED7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053E723-ED7A-4694-85FF-E633A3C19B7C}" srcId="{8DD9B995-3C02-4EF7-8F29-A9A38B41E261}" destId="{894F00B5-AE10-42BC-871A-ECEF6920ED7C}" srcOrd="3" destOrd="0" parTransId="{8BFD3557-7206-4AFD-8880-CFAF395AFBF4}" sibTransId="{7B54B8C4-1779-47A0-969C-4BF0189C828A}"/>
    <dgm:cxn modelId="{2456FB28-F4A2-44B0-958D-D0BFF482C707}" type="presOf" srcId="{894F00B5-AE10-42BC-871A-ECEF6920ED7C}" destId="{0CD6894E-8B26-45F6-9CEF-B0BCB8795454}" srcOrd="0" destOrd="0" presId="urn:microsoft.com/office/officeart/2018/5/layout/IconCircleLabelList"/>
    <dgm:cxn modelId="{EFB66363-284B-4923-82FA-3CB18F424EEA}" type="presOf" srcId="{68B7331B-7B29-44F3-8C38-09CD7EFE5E3A}" destId="{899D8F4B-14D8-4DD7-B6AC-F01F3EAB1DA3}" srcOrd="0" destOrd="0" presId="urn:microsoft.com/office/officeart/2018/5/layout/IconCircleLabelList"/>
    <dgm:cxn modelId="{BC91D373-EB8F-4A7F-BF3D-0455289FDF98}" srcId="{8DD9B995-3C02-4EF7-8F29-A9A38B41E261}" destId="{05DA4D37-A6DD-46A4-B251-DD4BFC991BD3}" srcOrd="0" destOrd="0" parTransId="{470249E8-2AF1-4117-B60C-36420597A7DC}" sibTransId="{3BD30F67-8AA9-42C9-9030-8CD72C57C49B}"/>
    <dgm:cxn modelId="{11F54E9D-B649-4483-B473-A2DF8A0A3C8B}" type="presOf" srcId="{D7F1C27F-E51B-4CB4-9B13-1672E38ADF42}" destId="{C4892665-C1F1-48A0-A043-8A9886AB1036}" srcOrd="0" destOrd="0" presId="urn:microsoft.com/office/officeart/2018/5/layout/IconCircleLabelList"/>
    <dgm:cxn modelId="{8C5D82A6-5E70-4A60-8FE7-4F94F05CAFA6}" srcId="{8DD9B995-3C02-4EF7-8F29-A9A38B41E261}" destId="{D7F1C27F-E51B-4CB4-9B13-1672E38ADF42}" srcOrd="1" destOrd="0" parTransId="{37567FC8-4BFC-447B-A27E-2A4AB6F8DD8B}" sibTransId="{B4552DCC-C82C-4101-A132-E6C9F6EE84EC}"/>
    <dgm:cxn modelId="{2F8A5BBA-AD32-4B14-9CC2-F099EA7E9FEE}" type="presOf" srcId="{8DD9B995-3C02-4EF7-8F29-A9A38B41E261}" destId="{A9937187-A4E7-4E8C-9E71-EAA28C560C2F}" srcOrd="0" destOrd="0" presId="urn:microsoft.com/office/officeart/2018/5/layout/IconCircleLabelList"/>
    <dgm:cxn modelId="{E2A1AEEE-416A-484C-9565-8BEA23736976}" type="presOf" srcId="{05DA4D37-A6DD-46A4-B251-DD4BFC991BD3}" destId="{30F0B3AC-9802-43A9-A309-32C32A424FB3}" srcOrd="0" destOrd="0" presId="urn:microsoft.com/office/officeart/2018/5/layout/IconCircleLabelList"/>
    <dgm:cxn modelId="{FEC389FA-4E2E-436D-9A96-987539C08536}" srcId="{8DD9B995-3C02-4EF7-8F29-A9A38B41E261}" destId="{68B7331B-7B29-44F3-8C38-09CD7EFE5E3A}" srcOrd="2" destOrd="0" parTransId="{34F35591-1D0E-4F69-8D83-09EC5F28EE0D}" sibTransId="{7691EA28-C59B-44C6-8AFB-F5EE92199741}"/>
    <dgm:cxn modelId="{E8D70B81-86BD-4739-8C06-E84397C7DCF2}" type="presParOf" srcId="{A9937187-A4E7-4E8C-9E71-EAA28C560C2F}" destId="{627D806D-6003-4296-B9C0-FEB0287BCE50}" srcOrd="0" destOrd="0" presId="urn:microsoft.com/office/officeart/2018/5/layout/IconCircleLabelList"/>
    <dgm:cxn modelId="{7D25F7B4-6999-459D-88A3-F77958EAC414}" type="presParOf" srcId="{627D806D-6003-4296-B9C0-FEB0287BCE50}" destId="{AFD296DD-0C6B-46E9-A91F-A1EC561CC0C7}" srcOrd="0" destOrd="0" presId="urn:microsoft.com/office/officeart/2018/5/layout/IconCircleLabelList"/>
    <dgm:cxn modelId="{870F5E3B-B564-437D-90B4-BE9B64B03427}" type="presParOf" srcId="{627D806D-6003-4296-B9C0-FEB0287BCE50}" destId="{8ABE7D2E-9F79-4B11-978C-0EDCE429BDE2}" srcOrd="1" destOrd="0" presId="urn:microsoft.com/office/officeart/2018/5/layout/IconCircleLabelList"/>
    <dgm:cxn modelId="{78A7AEF7-1A06-488E-AB96-5DA7BDCBC50A}" type="presParOf" srcId="{627D806D-6003-4296-B9C0-FEB0287BCE50}" destId="{30FEDFE0-DD71-420C-B2C2-AAD491B177C2}" srcOrd="2" destOrd="0" presId="urn:microsoft.com/office/officeart/2018/5/layout/IconCircleLabelList"/>
    <dgm:cxn modelId="{28448EB6-5BDC-41EE-B5EC-FC3A187E56B9}" type="presParOf" srcId="{627D806D-6003-4296-B9C0-FEB0287BCE50}" destId="{30F0B3AC-9802-43A9-A309-32C32A424FB3}" srcOrd="3" destOrd="0" presId="urn:microsoft.com/office/officeart/2018/5/layout/IconCircleLabelList"/>
    <dgm:cxn modelId="{1B39E2B8-D3E5-437E-BDF7-0E942E382B09}" type="presParOf" srcId="{A9937187-A4E7-4E8C-9E71-EAA28C560C2F}" destId="{87BE780E-E308-4F9F-8533-937097884C81}" srcOrd="1" destOrd="0" presId="urn:microsoft.com/office/officeart/2018/5/layout/IconCircleLabelList"/>
    <dgm:cxn modelId="{AF3DDBD8-9CC2-4674-BA26-E4F3B55A777F}" type="presParOf" srcId="{A9937187-A4E7-4E8C-9E71-EAA28C560C2F}" destId="{7B60AE21-FBAF-4DBD-A9F8-9A8932447238}" srcOrd="2" destOrd="0" presId="urn:microsoft.com/office/officeart/2018/5/layout/IconCircleLabelList"/>
    <dgm:cxn modelId="{539F0188-374E-4806-B5DE-22F614121699}" type="presParOf" srcId="{7B60AE21-FBAF-4DBD-A9F8-9A8932447238}" destId="{9F9820B0-834A-4649-8B3B-ED87C71F8C71}" srcOrd="0" destOrd="0" presId="urn:microsoft.com/office/officeart/2018/5/layout/IconCircleLabelList"/>
    <dgm:cxn modelId="{6EBD5D78-5676-4706-83C3-37F3E515045D}" type="presParOf" srcId="{7B60AE21-FBAF-4DBD-A9F8-9A8932447238}" destId="{D7F269E6-5DDC-44F9-BCAC-E0AB99169F58}" srcOrd="1" destOrd="0" presId="urn:microsoft.com/office/officeart/2018/5/layout/IconCircleLabelList"/>
    <dgm:cxn modelId="{8A6D46F8-9234-4332-A57A-FD932E19FC1E}" type="presParOf" srcId="{7B60AE21-FBAF-4DBD-A9F8-9A8932447238}" destId="{6DC648AE-107F-4337-8524-6536C54E8D94}" srcOrd="2" destOrd="0" presId="urn:microsoft.com/office/officeart/2018/5/layout/IconCircleLabelList"/>
    <dgm:cxn modelId="{68CF9227-864A-4BAF-8F8B-D4AD5BDAE189}" type="presParOf" srcId="{7B60AE21-FBAF-4DBD-A9F8-9A8932447238}" destId="{C4892665-C1F1-48A0-A043-8A9886AB1036}" srcOrd="3" destOrd="0" presId="urn:microsoft.com/office/officeart/2018/5/layout/IconCircleLabelList"/>
    <dgm:cxn modelId="{473414E1-4126-4C99-898A-01F766CFF77C}" type="presParOf" srcId="{A9937187-A4E7-4E8C-9E71-EAA28C560C2F}" destId="{77320A29-4A9E-4BFD-9CC7-1741D89D3EF8}" srcOrd="3" destOrd="0" presId="urn:microsoft.com/office/officeart/2018/5/layout/IconCircleLabelList"/>
    <dgm:cxn modelId="{9AFCFCE7-D4BA-441C-963B-A196751B0B62}" type="presParOf" srcId="{A9937187-A4E7-4E8C-9E71-EAA28C560C2F}" destId="{C6C26275-5702-442D-A87A-8EAD128B8841}" srcOrd="4" destOrd="0" presId="urn:microsoft.com/office/officeart/2018/5/layout/IconCircleLabelList"/>
    <dgm:cxn modelId="{3868B6D9-14E9-4B55-889B-3D153C31EA22}" type="presParOf" srcId="{C6C26275-5702-442D-A87A-8EAD128B8841}" destId="{45D311F8-D383-47B5-AE47-8D3FEBDA31D4}" srcOrd="0" destOrd="0" presId="urn:microsoft.com/office/officeart/2018/5/layout/IconCircleLabelList"/>
    <dgm:cxn modelId="{AE4C2552-D2AF-4162-A7A1-2C3A85BABEAD}" type="presParOf" srcId="{C6C26275-5702-442D-A87A-8EAD128B8841}" destId="{C25974D7-17FA-4B19-A108-73389343D762}" srcOrd="1" destOrd="0" presId="urn:microsoft.com/office/officeart/2018/5/layout/IconCircleLabelList"/>
    <dgm:cxn modelId="{0FCF6025-D878-4A37-90D6-EDC170B049A0}" type="presParOf" srcId="{C6C26275-5702-442D-A87A-8EAD128B8841}" destId="{A9F1213A-3BE9-4500-8B8A-F669F0141469}" srcOrd="2" destOrd="0" presId="urn:microsoft.com/office/officeart/2018/5/layout/IconCircleLabelList"/>
    <dgm:cxn modelId="{3577E1C4-ECC3-4358-9EFD-C05D4F45F66F}" type="presParOf" srcId="{C6C26275-5702-442D-A87A-8EAD128B8841}" destId="{899D8F4B-14D8-4DD7-B6AC-F01F3EAB1DA3}" srcOrd="3" destOrd="0" presId="urn:microsoft.com/office/officeart/2018/5/layout/IconCircleLabelList"/>
    <dgm:cxn modelId="{A3745DED-C267-47CE-B66E-271E6620391C}" type="presParOf" srcId="{A9937187-A4E7-4E8C-9E71-EAA28C560C2F}" destId="{FD9973FC-5847-497D-AFBE-F897082A5707}" srcOrd="5" destOrd="0" presId="urn:microsoft.com/office/officeart/2018/5/layout/IconCircleLabelList"/>
    <dgm:cxn modelId="{4F1C0155-FDEB-4876-9E88-1018779AFDDE}" type="presParOf" srcId="{A9937187-A4E7-4E8C-9E71-EAA28C560C2F}" destId="{BE650C5F-AD09-443F-8B8D-EC22DC712FF8}" srcOrd="6" destOrd="0" presId="urn:microsoft.com/office/officeart/2018/5/layout/IconCircleLabelList"/>
    <dgm:cxn modelId="{9F2B920A-DDE1-44F0-BC31-1739239B9B8B}" type="presParOf" srcId="{BE650C5F-AD09-443F-8B8D-EC22DC712FF8}" destId="{90D61E3F-722A-4CFD-B363-1BF17BED22E4}" srcOrd="0" destOrd="0" presId="urn:microsoft.com/office/officeart/2018/5/layout/IconCircleLabelList"/>
    <dgm:cxn modelId="{D8584579-0242-4620-B9C3-4C66F3A646DF}" type="presParOf" srcId="{BE650C5F-AD09-443F-8B8D-EC22DC712FF8}" destId="{17669419-3825-454B-BD94-E6AC62676AEF}" srcOrd="1" destOrd="0" presId="urn:microsoft.com/office/officeart/2018/5/layout/IconCircleLabelList"/>
    <dgm:cxn modelId="{2837D4ED-0B31-449C-98CD-846AF8FB90E2}" type="presParOf" srcId="{BE650C5F-AD09-443F-8B8D-EC22DC712FF8}" destId="{0F5CE3D7-1E6E-4781-904E-FA6D835DE86D}" srcOrd="2" destOrd="0" presId="urn:microsoft.com/office/officeart/2018/5/layout/IconCircleLabelList"/>
    <dgm:cxn modelId="{2B023AA0-97C2-4C1E-8C4D-9D8451FDDD7E}" type="presParOf" srcId="{BE650C5F-AD09-443F-8B8D-EC22DC712FF8}" destId="{0CD6894E-8B26-45F6-9CEF-B0BCB879545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FC038E-223C-4E94-88A9-C94F3AB0217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0F1E34A-34D0-4404-98FD-DCC6BEEB5EF8}">
      <dgm:prSet/>
      <dgm:spPr/>
      <dgm:t>
        <a:bodyPr/>
        <a:lstStyle/>
        <a:p>
          <a:pPr>
            <a:defRPr cap="all"/>
          </a:pPr>
          <a:r>
            <a:rPr lang="es-VE"/>
            <a:t>Tecnología</a:t>
          </a:r>
          <a:endParaRPr lang="en-US"/>
        </a:p>
      </dgm:t>
    </dgm:pt>
    <dgm:pt modelId="{A15F53C0-FFE6-4CFC-A53B-9CA3960D2379}" type="parTrans" cxnId="{96EB774F-A0F7-457C-9ABE-7C3C9F4DE04D}">
      <dgm:prSet/>
      <dgm:spPr/>
      <dgm:t>
        <a:bodyPr/>
        <a:lstStyle/>
        <a:p>
          <a:endParaRPr lang="en-US"/>
        </a:p>
      </dgm:t>
    </dgm:pt>
    <dgm:pt modelId="{C3989976-A48E-4C76-8F33-D75849E8A1D6}" type="sibTrans" cxnId="{96EB774F-A0F7-457C-9ABE-7C3C9F4DE04D}">
      <dgm:prSet/>
      <dgm:spPr/>
      <dgm:t>
        <a:bodyPr/>
        <a:lstStyle/>
        <a:p>
          <a:endParaRPr lang="en-US"/>
        </a:p>
      </dgm:t>
    </dgm:pt>
    <dgm:pt modelId="{64A7DDDE-4ADA-4514-9AC7-2D9B1055AB4D}">
      <dgm:prSet/>
      <dgm:spPr/>
      <dgm:t>
        <a:bodyPr/>
        <a:lstStyle/>
        <a:p>
          <a:pPr>
            <a:defRPr cap="all"/>
          </a:pPr>
          <a:r>
            <a:rPr lang="es-VE"/>
            <a:t>seguridad</a:t>
          </a:r>
          <a:endParaRPr lang="en-US"/>
        </a:p>
      </dgm:t>
    </dgm:pt>
    <dgm:pt modelId="{97B1EB27-08B9-4F65-BBCE-A16D23F98B6E}" type="parTrans" cxnId="{6B1DF1A9-A5C4-430A-859C-2CFCAE8215C9}">
      <dgm:prSet/>
      <dgm:spPr/>
      <dgm:t>
        <a:bodyPr/>
        <a:lstStyle/>
        <a:p>
          <a:endParaRPr lang="en-US"/>
        </a:p>
      </dgm:t>
    </dgm:pt>
    <dgm:pt modelId="{9E0FAA09-6237-4CA1-88B2-BBFEF2BA0602}" type="sibTrans" cxnId="{6B1DF1A9-A5C4-430A-859C-2CFCAE8215C9}">
      <dgm:prSet/>
      <dgm:spPr/>
      <dgm:t>
        <a:bodyPr/>
        <a:lstStyle/>
        <a:p>
          <a:endParaRPr lang="en-US"/>
        </a:p>
      </dgm:t>
    </dgm:pt>
    <dgm:pt modelId="{27579460-4C34-4054-AF15-6DC8068AA701}">
      <dgm:prSet/>
      <dgm:spPr/>
      <dgm:t>
        <a:bodyPr/>
        <a:lstStyle/>
        <a:p>
          <a:pPr>
            <a:defRPr cap="all"/>
          </a:pPr>
          <a:r>
            <a:rPr lang="es-VE"/>
            <a:t>Conectividad</a:t>
          </a:r>
          <a:endParaRPr lang="en-US"/>
        </a:p>
      </dgm:t>
    </dgm:pt>
    <dgm:pt modelId="{2CD78E9B-7AD7-4223-9EE2-4CFCB75BF167}" type="parTrans" cxnId="{234A139A-D6E4-4761-B893-C7BEE83AF27F}">
      <dgm:prSet/>
      <dgm:spPr/>
      <dgm:t>
        <a:bodyPr/>
        <a:lstStyle/>
        <a:p>
          <a:endParaRPr lang="en-US"/>
        </a:p>
      </dgm:t>
    </dgm:pt>
    <dgm:pt modelId="{26701E71-6867-4D1B-B3A3-8544F0D268BF}" type="sibTrans" cxnId="{234A139A-D6E4-4761-B893-C7BEE83AF27F}">
      <dgm:prSet/>
      <dgm:spPr/>
      <dgm:t>
        <a:bodyPr/>
        <a:lstStyle/>
        <a:p>
          <a:endParaRPr lang="en-US"/>
        </a:p>
      </dgm:t>
    </dgm:pt>
    <dgm:pt modelId="{7D91ED81-AA4D-482B-9F40-826F05F39833}">
      <dgm:prSet/>
      <dgm:spPr/>
      <dgm:t>
        <a:bodyPr/>
        <a:lstStyle/>
        <a:p>
          <a:pPr>
            <a:defRPr cap="all"/>
          </a:pPr>
          <a:r>
            <a:rPr lang="es-VE"/>
            <a:t>Flexibilidad</a:t>
          </a:r>
          <a:endParaRPr lang="en-US"/>
        </a:p>
      </dgm:t>
    </dgm:pt>
    <dgm:pt modelId="{1B79554F-9CD6-4041-9156-AE085EF23C28}" type="parTrans" cxnId="{BB0C5C1B-BC1C-421D-AD93-1F1B5565DD30}">
      <dgm:prSet/>
      <dgm:spPr/>
      <dgm:t>
        <a:bodyPr/>
        <a:lstStyle/>
        <a:p>
          <a:endParaRPr lang="en-US"/>
        </a:p>
      </dgm:t>
    </dgm:pt>
    <dgm:pt modelId="{B0C30196-8137-411C-8FF5-1A6BD3A6C359}" type="sibTrans" cxnId="{BB0C5C1B-BC1C-421D-AD93-1F1B5565DD30}">
      <dgm:prSet/>
      <dgm:spPr/>
      <dgm:t>
        <a:bodyPr/>
        <a:lstStyle/>
        <a:p>
          <a:endParaRPr lang="en-US"/>
        </a:p>
      </dgm:t>
    </dgm:pt>
    <dgm:pt modelId="{397769E0-20B5-498C-9421-2E8FD20A063B}">
      <dgm:prSet/>
      <dgm:spPr/>
      <dgm:t>
        <a:bodyPr/>
        <a:lstStyle/>
        <a:p>
          <a:pPr>
            <a:defRPr cap="all"/>
          </a:pPr>
          <a:r>
            <a:rPr lang="es-VE"/>
            <a:t>Eficiencia</a:t>
          </a:r>
          <a:endParaRPr lang="en-US"/>
        </a:p>
      </dgm:t>
    </dgm:pt>
    <dgm:pt modelId="{5DFC68FD-8A24-427C-850F-35FF08E188E5}" type="parTrans" cxnId="{3183CE98-A6CC-45EC-9868-29C9C24112BA}">
      <dgm:prSet/>
      <dgm:spPr/>
      <dgm:t>
        <a:bodyPr/>
        <a:lstStyle/>
        <a:p>
          <a:endParaRPr lang="en-US"/>
        </a:p>
      </dgm:t>
    </dgm:pt>
    <dgm:pt modelId="{70053ECC-6D31-4A8A-B8C6-DA3BD5F47EEE}" type="sibTrans" cxnId="{3183CE98-A6CC-45EC-9868-29C9C24112BA}">
      <dgm:prSet/>
      <dgm:spPr/>
      <dgm:t>
        <a:bodyPr/>
        <a:lstStyle/>
        <a:p>
          <a:endParaRPr lang="en-US"/>
        </a:p>
      </dgm:t>
    </dgm:pt>
    <dgm:pt modelId="{DE8833E7-2C93-4AC3-8A53-941F03F5EDC0}" type="pres">
      <dgm:prSet presAssocID="{28FC038E-223C-4E94-88A9-C94F3AB02174}" presName="root" presStyleCnt="0">
        <dgm:presLayoutVars>
          <dgm:dir/>
          <dgm:resizeHandles val="exact"/>
        </dgm:presLayoutVars>
      </dgm:prSet>
      <dgm:spPr/>
    </dgm:pt>
    <dgm:pt modelId="{CD5E97BC-23B2-4350-9AFF-C4834BA39730}" type="pres">
      <dgm:prSet presAssocID="{F0F1E34A-34D0-4404-98FD-DCC6BEEB5EF8}" presName="compNode" presStyleCnt="0"/>
      <dgm:spPr/>
    </dgm:pt>
    <dgm:pt modelId="{E03D9C25-C2BB-49F9-8B49-0492969BA4F6}" type="pres">
      <dgm:prSet presAssocID="{F0F1E34A-34D0-4404-98FD-DCC6BEEB5EF8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2F599C3-49FB-48F3-B1E6-65BB564817A1}" type="pres">
      <dgm:prSet presAssocID="{F0F1E34A-34D0-4404-98FD-DCC6BEEB5EF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E8D1E8A5-66B5-4631-96B7-70C66507E082}" type="pres">
      <dgm:prSet presAssocID="{F0F1E34A-34D0-4404-98FD-DCC6BEEB5EF8}" presName="spaceRect" presStyleCnt="0"/>
      <dgm:spPr/>
    </dgm:pt>
    <dgm:pt modelId="{D20F82DC-4045-4812-91AA-F7C2FBC6F725}" type="pres">
      <dgm:prSet presAssocID="{F0F1E34A-34D0-4404-98FD-DCC6BEEB5EF8}" presName="textRect" presStyleLbl="revTx" presStyleIdx="0" presStyleCnt="5">
        <dgm:presLayoutVars>
          <dgm:chMax val="1"/>
          <dgm:chPref val="1"/>
        </dgm:presLayoutVars>
      </dgm:prSet>
      <dgm:spPr/>
    </dgm:pt>
    <dgm:pt modelId="{AA1F60F0-B26F-4B2E-AA1C-7D0477EBC138}" type="pres">
      <dgm:prSet presAssocID="{C3989976-A48E-4C76-8F33-D75849E8A1D6}" presName="sibTrans" presStyleCnt="0"/>
      <dgm:spPr/>
    </dgm:pt>
    <dgm:pt modelId="{E86CA6F8-D08A-42D2-8C0C-52F9268418CC}" type="pres">
      <dgm:prSet presAssocID="{64A7DDDE-4ADA-4514-9AC7-2D9B1055AB4D}" presName="compNode" presStyleCnt="0"/>
      <dgm:spPr/>
    </dgm:pt>
    <dgm:pt modelId="{D1BF740B-3154-4D86-ADD5-2C09B9FC49FD}" type="pres">
      <dgm:prSet presAssocID="{64A7DDDE-4ADA-4514-9AC7-2D9B1055AB4D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4154303C-A774-4BDD-88FC-24869F8F8328}" type="pres">
      <dgm:prSet presAssocID="{64A7DDDE-4ADA-4514-9AC7-2D9B1055AB4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0657FB8F-7676-49EA-A898-D1367F4E7CFA}" type="pres">
      <dgm:prSet presAssocID="{64A7DDDE-4ADA-4514-9AC7-2D9B1055AB4D}" presName="spaceRect" presStyleCnt="0"/>
      <dgm:spPr/>
    </dgm:pt>
    <dgm:pt modelId="{4A8FF115-1778-4690-8EF2-D87B906DF88C}" type="pres">
      <dgm:prSet presAssocID="{64A7DDDE-4ADA-4514-9AC7-2D9B1055AB4D}" presName="textRect" presStyleLbl="revTx" presStyleIdx="1" presStyleCnt="5">
        <dgm:presLayoutVars>
          <dgm:chMax val="1"/>
          <dgm:chPref val="1"/>
        </dgm:presLayoutVars>
      </dgm:prSet>
      <dgm:spPr/>
    </dgm:pt>
    <dgm:pt modelId="{CB0DF960-A7CD-41F0-AD99-4B6A0A2CED5B}" type="pres">
      <dgm:prSet presAssocID="{9E0FAA09-6237-4CA1-88B2-BBFEF2BA0602}" presName="sibTrans" presStyleCnt="0"/>
      <dgm:spPr/>
    </dgm:pt>
    <dgm:pt modelId="{157A8893-DF84-484B-BBD0-BDF0E8467902}" type="pres">
      <dgm:prSet presAssocID="{27579460-4C34-4054-AF15-6DC8068AA701}" presName="compNode" presStyleCnt="0"/>
      <dgm:spPr/>
    </dgm:pt>
    <dgm:pt modelId="{0F2EC49B-100E-4A86-A854-5F3129679CFB}" type="pres">
      <dgm:prSet presAssocID="{27579460-4C34-4054-AF15-6DC8068AA701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235B55B-29E2-4E01-9ADD-AFBD928ABDBF}" type="pres">
      <dgm:prSet presAssocID="{27579460-4C34-4054-AF15-6DC8068AA70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FD171BFE-E45E-4645-9EB8-6C4C96A8AFDF}" type="pres">
      <dgm:prSet presAssocID="{27579460-4C34-4054-AF15-6DC8068AA701}" presName="spaceRect" presStyleCnt="0"/>
      <dgm:spPr/>
    </dgm:pt>
    <dgm:pt modelId="{EB9550E4-C112-4392-AD61-F3D29CD8B3A8}" type="pres">
      <dgm:prSet presAssocID="{27579460-4C34-4054-AF15-6DC8068AA701}" presName="textRect" presStyleLbl="revTx" presStyleIdx="2" presStyleCnt="5">
        <dgm:presLayoutVars>
          <dgm:chMax val="1"/>
          <dgm:chPref val="1"/>
        </dgm:presLayoutVars>
      </dgm:prSet>
      <dgm:spPr/>
    </dgm:pt>
    <dgm:pt modelId="{EF454C28-DD75-4A6B-A0DC-AC85BA050886}" type="pres">
      <dgm:prSet presAssocID="{26701E71-6867-4D1B-B3A3-8544F0D268BF}" presName="sibTrans" presStyleCnt="0"/>
      <dgm:spPr/>
    </dgm:pt>
    <dgm:pt modelId="{FD6B07EC-50D3-4185-B38F-B2F98C098353}" type="pres">
      <dgm:prSet presAssocID="{7D91ED81-AA4D-482B-9F40-826F05F39833}" presName="compNode" presStyleCnt="0"/>
      <dgm:spPr/>
    </dgm:pt>
    <dgm:pt modelId="{C69BFE58-B445-4678-82FD-8D448A001172}" type="pres">
      <dgm:prSet presAssocID="{7D91ED81-AA4D-482B-9F40-826F05F39833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9DDD2BB-3795-4C0E-859E-24F5E5623447}" type="pres">
      <dgm:prSet presAssocID="{7D91ED81-AA4D-482B-9F40-826F05F3983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jecutar"/>
        </a:ext>
      </dgm:extLst>
    </dgm:pt>
    <dgm:pt modelId="{8CFE33F5-102C-4286-9B30-5D933059CBAB}" type="pres">
      <dgm:prSet presAssocID="{7D91ED81-AA4D-482B-9F40-826F05F39833}" presName="spaceRect" presStyleCnt="0"/>
      <dgm:spPr/>
    </dgm:pt>
    <dgm:pt modelId="{0B98A3B2-283F-4F46-8B57-695324D9291A}" type="pres">
      <dgm:prSet presAssocID="{7D91ED81-AA4D-482B-9F40-826F05F39833}" presName="textRect" presStyleLbl="revTx" presStyleIdx="3" presStyleCnt="5">
        <dgm:presLayoutVars>
          <dgm:chMax val="1"/>
          <dgm:chPref val="1"/>
        </dgm:presLayoutVars>
      </dgm:prSet>
      <dgm:spPr/>
    </dgm:pt>
    <dgm:pt modelId="{72B7E9FE-7243-4C74-A8F7-FCF6A12F2FDC}" type="pres">
      <dgm:prSet presAssocID="{B0C30196-8137-411C-8FF5-1A6BD3A6C359}" presName="sibTrans" presStyleCnt="0"/>
      <dgm:spPr/>
    </dgm:pt>
    <dgm:pt modelId="{65584542-8A4B-4645-B775-F37DB9B7F744}" type="pres">
      <dgm:prSet presAssocID="{397769E0-20B5-498C-9421-2E8FD20A063B}" presName="compNode" presStyleCnt="0"/>
      <dgm:spPr/>
    </dgm:pt>
    <dgm:pt modelId="{B1EC4561-C461-481B-BC7B-B46D98A1FAB1}" type="pres">
      <dgm:prSet presAssocID="{397769E0-20B5-498C-9421-2E8FD20A063B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A943821-AF64-4433-8B36-302FB265FA31}" type="pres">
      <dgm:prSet presAssocID="{397769E0-20B5-498C-9421-2E8FD20A063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ómetro"/>
        </a:ext>
      </dgm:extLst>
    </dgm:pt>
    <dgm:pt modelId="{57924E10-6457-41B8-AF15-A231493526CC}" type="pres">
      <dgm:prSet presAssocID="{397769E0-20B5-498C-9421-2E8FD20A063B}" presName="spaceRect" presStyleCnt="0"/>
      <dgm:spPr/>
    </dgm:pt>
    <dgm:pt modelId="{92B6C57C-647F-4D76-A30A-2BAD168EA6FF}" type="pres">
      <dgm:prSet presAssocID="{397769E0-20B5-498C-9421-2E8FD20A063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B0C5C1B-BC1C-421D-AD93-1F1B5565DD30}" srcId="{28FC038E-223C-4E94-88A9-C94F3AB02174}" destId="{7D91ED81-AA4D-482B-9F40-826F05F39833}" srcOrd="3" destOrd="0" parTransId="{1B79554F-9CD6-4041-9156-AE085EF23C28}" sibTransId="{B0C30196-8137-411C-8FF5-1A6BD3A6C359}"/>
    <dgm:cxn modelId="{89CBB42E-3781-46A2-9402-5393C8AC1E45}" type="presOf" srcId="{28FC038E-223C-4E94-88A9-C94F3AB02174}" destId="{DE8833E7-2C93-4AC3-8A53-941F03F5EDC0}" srcOrd="0" destOrd="0" presId="urn:microsoft.com/office/officeart/2018/5/layout/IconLeafLabelList"/>
    <dgm:cxn modelId="{26B31764-44D1-456C-B9C8-F96438BDFE41}" type="presOf" srcId="{7D91ED81-AA4D-482B-9F40-826F05F39833}" destId="{0B98A3B2-283F-4F46-8B57-695324D9291A}" srcOrd="0" destOrd="0" presId="urn:microsoft.com/office/officeart/2018/5/layout/IconLeafLabelList"/>
    <dgm:cxn modelId="{96EB774F-A0F7-457C-9ABE-7C3C9F4DE04D}" srcId="{28FC038E-223C-4E94-88A9-C94F3AB02174}" destId="{F0F1E34A-34D0-4404-98FD-DCC6BEEB5EF8}" srcOrd="0" destOrd="0" parTransId="{A15F53C0-FFE6-4CFC-A53B-9CA3960D2379}" sibTransId="{C3989976-A48E-4C76-8F33-D75849E8A1D6}"/>
    <dgm:cxn modelId="{6F6F2D7A-2E98-4D8A-976C-938B9E202907}" type="presOf" srcId="{27579460-4C34-4054-AF15-6DC8068AA701}" destId="{EB9550E4-C112-4392-AD61-F3D29CD8B3A8}" srcOrd="0" destOrd="0" presId="urn:microsoft.com/office/officeart/2018/5/layout/IconLeafLabelList"/>
    <dgm:cxn modelId="{3183CE98-A6CC-45EC-9868-29C9C24112BA}" srcId="{28FC038E-223C-4E94-88A9-C94F3AB02174}" destId="{397769E0-20B5-498C-9421-2E8FD20A063B}" srcOrd="4" destOrd="0" parTransId="{5DFC68FD-8A24-427C-850F-35FF08E188E5}" sibTransId="{70053ECC-6D31-4A8A-B8C6-DA3BD5F47EEE}"/>
    <dgm:cxn modelId="{234A139A-D6E4-4761-B893-C7BEE83AF27F}" srcId="{28FC038E-223C-4E94-88A9-C94F3AB02174}" destId="{27579460-4C34-4054-AF15-6DC8068AA701}" srcOrd="2" destOrd="0" parTransId="{2CD78E9B-7AD7-4223-9EE2-4CFCB75BF167}" sibTransId="{26701E71-6867-4D1B-B3A3-8544F0D268BF}"/>
    <dgm:cxn modelId="{1CEC899B-D009-4E4D-A39A-05BE04C2D1C5}" type="presOf" srcId="{F0F1E34A-34D0-4404-98FD-DCC6BEEB5EF8}" destId="{D20F82DC-4045-4812-91AA-F7C2FBC6F725}" srcOrd="0" destOrd="0" presId="urn:microsoft.com/office/officeart/2018/5/layout/IconLeafLabelList"/>
    <dgm:cxn modelId="{6B1DF1A9-A5C4-430A-859C-2CFCAE8215C9}" srcId="{28FC038E-223C-4E94-88A9-C94F3AB02174}" destId="{64A7DDDE-4ADA-4514-9AC7-2D9B1055AB4D}" srcOrd="1" destOrd="0" parTransId="{97B1EB27-08B9-4F65-BBCE-A16D23F98B6E}" sibTransId="{9E0FAA09-6237-4CA1-88B2-BBFEF2BA0602}"/>
    <dgm:cxn modelId="{F4DE7AAE-DDE7-46DF-9650-D5A5D76B1946}" type="presOf" srcId="{64A7DDDE-4ADA-4514-9AC7-2D9B1055AB4D}" destId="{4A8FF115-1778-4690-8EF2-D87B906DF88C}" srcOrd="0" destOrd="0" presId="urn:microsoft.com/office/officeart/2018/5/layout/IconLeafLabelList"/>
    <dgm:cxn modelId="{366244EA-0E2C-4F3A-97F3-4152F9F95F5B}" type="presOf" srcId="{397769E0-20B5-498C-9421-2E8FD20A063B}" destId="{92B6C57C-647F-4D76-A30A-2BAD168EA6FF}" srcOrd="0" destOrd="0" presId="urn:microsoft.com/office/officeart/2018/5/layout/IconLeafLabelList"/>
    <dgm:cxn modelId="{4198A3F8-55AB-4830-9F9B-7906C5831653}" type="presParOf" srcId="{DE8833E7-2C93-4AC3-8A53-941F03F5EDC0}" destId="{CD5E97BC-23B2-4350-9AFF-C4834BA39730}" srcOrd="0" destOrd="0" presId="urn:microsoft.com/office/officeart/2018/5/layout/IconLeafLabelList"/>
    <dgm:cxn modelId="{BBF590AC-CD83-4C1B-A4B3-D12DC071B85D}" type="presParOf" srcId="{CD5E97BC-23B2-4350-9AFF-C4834BA39730}" destId="{E03D9C25-C2BB-49F9-8B49-0492969BA4F6}" srcOrd="0" destOrd="0" presId="urn:microsoft.com/office/officeart/2018/5/layout/IconLeafLabelList"/>
    <dgm:cxn modelId="{B66201B5-2DBE-4BB1-81D4-A7A8FC544B78}" type="presParOf" srcId="{CD5E97BC-23B2-4350-9AFF-C4834BA39730}" destId="{02F599C3-49FB-48F3-B1E6-65BB564817A1}" srcOrd="1" destOrd="0" presId="urn:microsoft.com/office/officeart/2018/5/layout/IconLeafLabelList"/>
    <dgm:cxn modelId="{F0FBD17B-148C-4BCD-AFCE-ACF860814401}" type="presParOf" srcId="{CD5E97BC-23B2-4350-9AFF-C4834BA39730}" destId="{E8D1E8A5-66B5-4631-96B7-70C66507E082}" srcOrd="2" destOrd="0" presId="urn:microsoft.com/office/officeart/2018/5/layout/IconLeafLabelList"/>
    <dgm:cxn modelId="{9D416CF6-D15C-4569-9045-757A31BB5238}" type="presParOf" srcId="{CD5E97BC-23B2-4350-9AFF-C4834BA39730}" destId="{D20F82DC-4045-4812-91AA-F7C2FBC6F725}" srcOrd="3" destOrd="0" presId="urn:microsoft.com/office/officeart/2018/5/layout/IconLeafLabelList"/>
    <dgm:cxn modelId="{FC9C34DE-C419-4620-B9CE-14F0ED4E0A37}" type="presParOf" srcId="{DE8833E7-2C93-4AC3-8A53-941F03F5EDC0}" destId="{AA1F60F0-B26F-4B2E-AA1C-7D0477EBC138}" srcOrd="1" destOrd="0" presId="urn:microsoft.com/office/officeart/2018/5/layout/IconLeafLabelList"/>
    <dgm:cxn modelId="{1D71D106-7150-4B0E-8210-03CD5F8E20F1}" type="presParOf" srcId="{DE8833E7-2C93-4AC3-8A53-941F03F5EDC0}" destId="{E86CA6F8-D08A-42D2-8C0C-52F9268418CC}" srcOrd="2" destOrd="0" presId="urn:microsoft.com/office/officeart/2018/5/layout/IconLeafLabelList"/>
    <dgm:cxn modelId="{4A2E8E2C-08D1-48CC-91B9-BA81FBD85E9E}" type="presParOf" srcId="{E86CA6F8-D08A-42D2-8C0C-52F9268418CC}" destId="{D1BF740B-3154-4D86-ADD5-2C09B9FC49FD}" srcOrd="0" destOrd="0" presId="urn:microsoft.com/office/officeart/2018/5/layout/IconLeafLabelList"/>
    <dgm:cxn modelId="{CC24C1E4-1623-4960-9AB7-0CC850334FFC}" type="presParOf" srcId="{E86CA6F8-D08A-42D2-8C0C-52F9268418CC}" destId="{4154303C-A774-4BDD-88FC-24869F8F8328}" srcOrd="1" destOrd="0" presId="urn:microsoft.com/office/officeart/2018/5/layout/IconLeafLabelList"/>
    <dgm:cxn modelId="{64F14B9E-F7BB-4219-A3E3-C76F64409926}" type="presParOf" srcId="{E86CA6F8-D08A-42D2-8C0C-52F9268418CC}" destId="{0657FB8F-7676-49EA-A898-D1367F4E7CFA}" srcOrd="2" destOrd="0" presId="urn:microsoft.com/office/officeart/2018/5/layout/IconLeafLabelList"/>
    <dgm:cxn modelId="{1A56A8C3-9729-44CA-BA45-E9D19FEF002A}" type="presParOf" srcId="{E86CA6F8-D08A-42D2-8C0C-52F9268418CC}" destId="{4A8FF115-1778-4690-8EF2-D87B906DF88C}" srcOrd="3" destOrd="0" presId="urn:microsoft.com/office/officeart/2018/5/layout/IconLeafLabelList"/>
    <dgm:cxn modelId="{542211FB-CDAE-4EB8-BA56-B39CF48B645B}" type="presParOf" srcId="{DE8833E7-2C93-4AC3-8A53-941F03F5EDC0}" destId="{CB0DF960-A7CD-41F0-AD99-4B6A0A2CED5B}" srcOrd="3" destOrd="0" presId="urn:microsoft.com/office/officeart/2018/5/layout/IconLeafLabelList"/>
    <dgm:cxn modelId="{373BA19C-92B5-4385-B557-6FEBE5F0286D}" type="presParOf" srcId="{DE8833E7-2C93-4AC3-8A53-941F03F5EDC0}" destId="{157A8893-DF84-484B-BBD0-BDF0E8467902}" srcOrd="4" destOrd="0" presId="urn:microsoft.com/office/officeart/2018/5/layout/IconLeafLabelList"/>
    <dgm:cxn modelId="{4DB5FE70-0F5D-4D5A-AACE-1B20AAA9F686}" type="presParOf" srcId="{157A8893-DF84-484B-BBD0-BDF0E8467902}" destId="{0F2EC49B-100E-4A86-A854-5F3129679CFB}" srcOrd="0" destOrd="0" presId="urn:microsoft.com/office/officeart/2018/5/layout/IconLeafLabelList"/>
    <dgm:cxn modelId="{2354409A-45AB-4297-8F15-5F26211B9209}" type="presParOf" srcId="{157A8893-DF84-484B-BBD0-BDF0E8467902}" destId="{6235B55B-29E2-4E01-9ADD-AFBD928ABDBF}" srcOrd="1" destOrd="0" presId="urn:microsoft.com/office/officeart/2018/5/layout/IconLeafLabelList"/>
    <dgm:cxn modelId="{69A06447-233C-494B-BA4B-7996D880EB28}" type="presParOf" srcId="{157A8893-DF84-484B-BBD0-BDF0E8467902}" destId="{FD171BFE-E45E-4645-9EB8-6C4C96A8AFDF}" srcOrd="2" destOrd="0" presId="urn:microsoft.com/office/officeart/2018/5/layout/IconLeafLabelList"/>
    <dgm:cxn modelId="{AA802435-934B-4408-BB69-39D53BBFA085}" type="presParOf" srcId="{157A8893-DF84-484B-BBD0-BDF0E8467902}" destId="{EB9550E4-C112-4392-AD61-F3D29CD8B3A8}" srcOrd="3" destOrd="0" presId="urn:microsoft.com/office/officeart/2018/5/layout/IconLeafLabelList"/>
    <dgm:cxn modelId="{85A5A7BE-E6EB-4F6C-8159-EB6B86DD48E0}" type="presParOf" srcId="{DE8833E7-2C93-4AC3-8A53-941F03F5EDC0}" destId="{EF454C28-DD75-4A6B-A0DC-AC85BA050886}" srcOrd="5" destOrd="0" presId="urn:microsoft.com/office/officeart/2018/5/layout/IconLeafLabelList"/>
    <dgm:cxn modelId="{479A164E-AA0B-43DC-903C-C91CEBF8285C}" type="presParOf" srcId="{DE8833E7-2C93-4AC3-8A53-941F03F5EDC0}" destId="{FD6B07EC-50D3-4185-B38F-B2F98C098353}" srcOrd="6" destOrd="0" presId="urn:microsoft.com/office/officeart/2018/5/layout/IconLeafLabelList"/>
    <dgm:cxn modelId="{C4DBDDA2-4D56-44CD-A86F-7644AAD4CDAB}" type="presParOf" srcId="{FD6B07EC-50D3-4185-B38F-B2F98C098353}" destId="{C69BFE58-B445-4678-82FD-8D448A001172}" srcOrd="0" destOrd="0" presId="urn:microsoft.com/office/officeart/2018/5/layout/IconLeafLabelList"/>
    <dgm:cxn modelId="{85F23969-35FF-434D-BF9B-2E181762CC25}" type="presParOf" srcId="{FD6B07EC-50D3-4185-B38F-B2F98C098353}" destId="{C9DDD2BB-3795-4C0E-859E-24F5E5623447}" srcOrd="1" destOrd="0" presId="urn:microsoft.com/office/officeart/2018/5/layout/IconLeafLabelList"/>
    <dgm:cxn modelId="{0152E19F-5613-4F34-8358-7E66E6B7A61D}" type="presParOf" srcId="{FD6B07EC-50D3-4185-B38F-B2F98C098353}" destId="{8CFE33F5-102C-4286-9B30-5D933059CBAB}" srcOrd="2" destOrd="0" presId="urn:microsoft.com/office/officeart/2018/5/layout/IconLeafLabelList"/>
    <dgm:cxn modelId="{385E1034-C0EF-4283-B581-4C243B7D5AE8}" type="presParOf" srcId="{FD6B07EC-50D3-4185-B38F-B2F98C098353}" destId="{0B98A3B2-283F-4F46-8B57-695324D9291A}" srcOrd="3" destOrd="0" presId="urn:microsoft.com/office/officeart/2018/5/layout/IconLeafLabelList"/>
    <dgm:cxn modelId="{2BA94935-32EF-4A8F-9D5E-D6152C884C04}" type="presParOf" srcId="{DE8833E7-2C93-4AC3-8A53-941F03F5EDC0}" destId="{72B7E9FE-7243-4C74-A8F7-FCF6A12F2FDC}" srcOrd="7" destOrd="0" presId="urn:microsoft.com/office/officeart/2018/5/layout/IconLeafLabelList"/>
    <dgm:cxn modelId="{032DBDAE-8A30-4DBF-92CC-4791CF51461D}" type="presParOf" srcId="{DE8833E7-2C93-4AC3-8A53-941F03F5EDC0}" destId="{65584542-8A4B-4645-B775-F37DB9B7F744}" srcOrd="8" destOrd="0" presId="urn:microsoft.com/office/officeart/2018/5/layout/IconLeafLabelList"/>
    <dgm:cxn modelId="{5EBEC7B8-C71B-485E-98FF-05C707CF0DA2}" type="presParOf" srcId="{65584542-8A4B-4645-B775-F37DB9B7F744}" destId="{B1EC4561-C461-481B-BC7B-B46D98A1FAB1}" srcOrd="0" destOrd="0" presId="urn:microsoft.com/office/officeart/2018/5/layout/IconLeafLabelList"/>
    <dgm:cxn modelId="{EF24139B-7B82-46AE-AA40-3AEE57F9832A}" type="presParOf" srcId="{65584542-8A4B-4645-B775-F37DB9B7F744}" destId="{1A943821-AF64-4433-8B36-302FB265FA31}" srcOrd="1" destOrd="0" presId="urn:microsoft.com/office/officeart/2018/5/layout/IconLeafLabelList"/>
    <dgm:cxn modelId="{16D8317E-8AE4-4CD4-BB85-00966F48268B}" type="presParOf" srcId="{65584542-8A4B-4645-B775-F37DB9B7F744}" destId="{57924E10-6457-41B8-AF15-A231493526CC}" srcOrd="2" destOrd="0" presId="urn:microsoft.com/office/officeart/2018/5/layout/IconLeafLabelList"/>
    <dgm:cxn modelId="{CDE0A67B-E28E-45E1-AD02-529AE4D73E89}" type="presParOf" srcId="{65584542-8A4B-4645-B775-F37DB9B7F744}" destId="{92B6C57C-647F-4D76-A30A-2BAD168EA6F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296DD-0C6B-46E9-A91F-A1EC561CC0C7}">
      <dsp:nvSpPr>
        <dsp:cNvPr id="0" name=""/>
        <dsp:cNvSpPr/>
      </dsp:nvSpPr>
      <dsp:spPr>
        <a:xfrm>
          <a:off x="902689" y="465989"/>
          <a:ext cx="1261054" cy="126105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BE7D2E-9F79-4B11-978C-0EDCE429BDE2}">
      <dsp:nvSpPr>
        <dsp:cNvPr id="0" name=""/>
        <dsp:cNvSpPr/>
      </dsp:nvSpPr>
      <dsp:spPr>
        <a:xfrm>
          <a:off x="1171439" y="734738"/>
          <a:ext cx="723555" cy="723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0B3AC-9802-43A9-A309-32C32A424FB3}">
      <dsp:nvSpPr>
        <dsp:cNvPr id="0" name=""/>
        <dsp:cNvSpPr/>
      </dsp:nvSpPr>
      <dsp:spPr>
        <a:xfrm>
          <a:off x="499565" y="2119830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R" sz="1700" kern="1200"/>
            <a:t>Seguridad</a:t>
          </a:r>
          <a:endParaRPr lang="en-US" sz="1700" kern="1200"/>
        </a:p>
      </dsp:txBody>
      <dsp:txXfrm>
        <a:off x="499565" y="2119830"/>
        <a:ext cx="2067302" cy="720000"/>
      </dsp:txXfrm>
    </dsp:sp>
    <dsp:sp modelId="{9F9820B0-834A-4649-8B3B-ED87C71F8C71}">
      <dsp:nvSpPr>
        <dsp:cNvPr id="0" name=""/>
        <dsp:cNvSpPr/>
      </dsp:nvSpPr>
      <dsp:spPr>
        <a:xfrm>
          <a:off x="3331770" y="465989"/>
          <a:ext cx="1261054" cy="126105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F269E6-5DDC-44F9-BCAC-E0AB99169F58}">
      <dsp:nvSpPr>
        <dsp:cNvPr id="0" name=""/>
        <dsp:cNvSpPr/>
      </dsp:nvSpPr>
      <dsp:spPr>
        <a:xfrm>
          <a:off x="3600519" y="734738"/>
          <a:ext cx="723555" cy="723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92665-C1F1-48A0-A043-8A9886AB1036}">
      <dsp:nvSpPr>
        <dsp:cNvPr id="0" name=""/>
        <dsp:cNvSpPr/>
      </dsp:nvSpPr>
      <dsp:spPr>
        <a:xfrm>
          <a:off x="2928646" y="2119830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R" sz="1700" kern="1200"/>
            <a:t>Refrigeración</a:t>
          </a:r>
          <a:endParaRPr lang="en-US" sz="1700" kern="1200"/>
        </a:p>
      </dsp:txBody>
      <dsp:txXfrm>
        <a:off x="2928646" y="2119830"/>
        <a:ext cx="2067302" cy="720000"/>
      </dsp:txXfrm>
    </dsp:sp>
    <dsp:sp modelId="{45D311F8-D383-47B5-AE47-8D3FEBDA31D4}">
      <dsp:nvSpPr>
        <dsp:cNvPr id="0" name=""/>
        <dsp:cNvSpPr/>
      </dsp:nvSpPr>
      <dsp:spPr>
        <a:xfrm>
          <a:off x="5760850" y="465989"/>
          <a:ext cx="1261054" cy="126105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974D7-17FA-4B19-A108-73389343D762}">
      <dsp:nvSpPr>
        <dsp:cNvPr id="0" name=""/>
        <dsp:cNvSpPr/>
      </dsp:nvSpPr>
      <dsp:spPr>
        <a:xfrm>
          <a:off x="6029599" y="734738"/>
          <a:ext cx="723555" cy="723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D8F4B-14D8-4DD7-B6AC-F01F3EAB1DA3}">
      <dsp:nvSpPr>
        <dsp:cNvPr id="0" name=""/>
        <dsp:cNvSpPr/>
      </dsp:nvSpPr>
      <dsp:spPr>
        <a:xfrm>
          <a:off x="5357726" y="2119830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R" sz="1700" kern="1200"/>
            <a:t>Capacidad de almacenamiento</a:t>
          </a:r>
          <a:endParaRPr lang="en-US" sz="1700" kern="1200"/>
        </a:p>
      </dsp:txBody>
      <dsp:txXfrm>
        <a:off x="5357726" y="2119830"/>
        <a:ext cx="2067302" cy="720000"/>
      </dsp:txXfrm>
    </dsp:sp>
    <dsp:sp modelId="{90D61E3F-722A-4CFD-B363-1BF17BED22E4}">
      <dsp:nvSpPr>
        <dsp:cNvPr id="0" name=""/>
        <dsp:cNvSpPr/>
      </dsp:nvSpPr>
      <dsp:spPr>
        <a:xfrm>
          <a:off x="8189930" y="465989"/>
          <a:ext cx="1261054" cy="126105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669419-3825-454B-BD94-E6AC62676AEF}">
      <dsp:nvSpPr>
        <dsp:cNvPr id="0" name=""/>
        <dsp:cNvSpPr/>
      </dsp:nvSpPr>
      <dsp:spPr>
        <a:xfrm>
          <a:off x="8458679" y="734738"/>
          <a:ext cx="723555" cy="7235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6894E-8B26-45F6-9CEF-B0BCB8795454}">
      <dsp:nvSpPr>
        <dsp:cNvPr id="0" name=""/>
        <dsp:cNvSpPr/>
      </dsp:nvSpPr>
      <dsp:spPr>
        <a:xfrm>
          <a:off x="7786806" y="2119830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R" sz="1700" kern="1200"/>
            <a:t>Transferencia de datos</a:t>
          </a:r>
          <a:endParaRPr lang="en-US" sz="1700" kern="1200"/>
        </a:p>
      </dsp:txBody>
      <dsp:txXfrm>
        <a:off x="7786806" y="2119830"/>
        <a:ext cx="206730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D9C25-C2BB-49F9-8B49-0492969BA4F6}">
      <dsp:nvSpPr>
        <dsp:cNvPr id="0" name=""/>
        <dsp:cNvSpPr/>
      </dsp:nvSpPr>
      <dsp:spPr>
        <a:xfrm>
          <a:off x="397837" y="57194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599C3-49FB-48F3-B1E6-65BB564817A1}">
      <dsp:nvSpPr>
        <dsp:cNvPr id="0" name=""/>
        <dsp:cNvSpPr/>
      </dsp:nvSpPr>
      <dsp:spPr>
        <a:xfrm>
          <a:off x="631837" y="80594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F82DC-4045-4812-91AA-F7C2FBC6F725}">
      <dsp:nvSpPr>
        <dsp:cNvPr id="0" name=""/>
        <dsp:cNvSpPr/>
      </dsp:nvSpPr>
      <dsp:spPr>
        <a:xfrm>
          <a:off x="46837" y="20119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VE" sz="1800" kern="1200"/>
            <a:t>Tecnología</a:t>
          </a:r>
          <a:endParaRPr lang="en-US" sz="1800" kern="1200"/>
        </a:p>
      </dsp:txBody>
      <dsp:txXfrm>
        <a:off x="46837" y="2011944"/>
        <a:ext cx="1800000" cy="720000"/>
      </dsp:txXfrm>
    </dsp:sp>
    <dsp:sp modelId="{D1BF740B-3154-4D86-ADD5-2C09B9FC49FD}">
      <dsp:nvSpPr>
        <dsp:cNvPr id="0" name=""/>
        <dsp:cNvSpPr/>
      </dsp:nvSpPr>
      <dsp:spPr>
        <a:xfrm>
          <a:off x="2512837" y="57194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54303C-A774-4BDD-88FC-24869F8F8328}">
      <dsp:nvSpPr>
        <dsp:cNvPr id="0" name=""/>
        <dsp:cNvSpPr/>
      </dsp:nvSpPr>
      <dsp:spPr>
        <a:xfrm>
          <a:off x="2746837" y="80594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FF115-1778-4690-8EF2-D87B906DF88C}">
      <dsp:nvSpPr>
        <dsp:cNvPr id="0" name=""/>
        <dsp:cNvSpPr/>
      </dsp:nvSpPr>
      <dsp:spPr>
        <a:xfrm>
          <a:off x="2161837" y="20119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VE" sz="1800" kern="1200"/>
            <a:t>seguridad</a:t>
          </a:r>
          <a:endParaRPr lang="en-US" sz="1800" kern="1200"/>
        </a:p>
      </dsp:txBody>
      <dsp:txXfrm>
        <a:off x="2161837" y="2011944"/>
        <a:ext cx="1800000" cy="720000"/>
      </dsp:txXfrm>
    </dsp:sp>
    <dsp:sp modelId="{0F2EC49B-100E-4A86-A854-5F3129679CFB}">
      <dsp:nvSpPr>
        <dsp:cNvPr id="0" name=""/>
        <dsp:cNvSpPr/>
      </dsp:nvSpPr>
      <dsp:spPr>
        <a:xfrm>
          <a:off x="4627837" y="57194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35B55B-29E2-4E01-9ADD-AFBD928ABDBF}">
      <dsp:nvSpPr>
        <dsp:cNvPr id="0" name=""/>
        <dsp:cNvSpPr/>
      </dsp:nvSpPr>
      <dsp:spPr>
        <a:xfrm>
          <a:off x="4861837" y="80594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550E4-C112-4392-AD61-F3D29CD8B3A8}">
      <dsp:nvSpPr>
        <dsp:cNvPr id="0" name=""/>
        <dsp:cNvSpPr/>
      </dsp:nvSpPr>
      <dsp:spPr>
        <a:xfrm>
          <a:off x="4276837" y="20119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VE" sz="1800" kern="1200"/>
            <a:t>Conectividad</a:t>
          </a:r>
          <a:endParaRPr lang="en-US" sz="1800" kern="1200"/>
        </a:p>
      </dsp:txBody>
      <dsp:txXfrm>
        <a:off x="4276837" y="2011944"/>
        <a:ext cx="1800000" cy="720000"/>
      </dsp:txXfrm>
    </dsp:sp>
    <dsp:sp modelId="{C69BFE58-B445-4678-82FD-8D448A001172}">
      <dsp:nvSpPr>
        <dsp:cNvPr id="0" name=""/>
        <dsp:cNvSpPr/>
      </dsp:nvSpPr>
      <dsp:spPr>
        <a:xfrm>
          <a:off x="6742837" y="57194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DDD2BB-3795-4C0E-859E-24F5E5623447}">
      <dsp:nvSpPr>
        <dsp:cNvPr id="0" name=""/>
        <dsp:cNvSpPr/>
      </dsp:nvSpPr>
      <dsp:spPr>
        <a:xfrm>
          <a:off x="6976837" y="80594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8A3B2-283F-4F46-8B57-695324D9291A}">
      <dsp:nvSpPr>
        <dsp:cNvPr id="0" name=""/>
        <dsp:cNvSpPr/>
      </dsp:nvSpPr>
      <dsp:spPr>
        <a:xfrm>
          <a:off x="6391837" y="20119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VE" sz="1800" kern="1200"/>
            <a:t>Flexibilidad</a:t>
          </a:r>
          <a:endParaRPr lang="en-US" sz="1800" kern="1200"/>
        </a:p>
      </dsp:txBody>
      <dsp:txXfrm>
        <a:off x="6391837" y="2011944"/>
        <a:ext cx="1800000" cy="720000"/>
      </dsp:txXfrm>
    </dsp:sp>
    <dsp:sp modelId="{B1EC4561-C461-481B-BC7B-B46D98A1FAB1}">
      <dsp:nvSpPr>
        <dsp:cNvPr id="0" name=""/>
        <dsp:cNvSpPr/>
      </dsp:nvSpPr>
      <dsp:spPr>
        <a:xfrm>
          <a:off x="8857837" y="57194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943821-AF64-4433-8B36-302FB265FA31}">
      <dsp:nvSpPr>
        <dsp:cNvPr id="0" name=""/>
        <dsp:cNvSpPr/>
      </dsp:nvSpPr>
      <dsp:spPr>
        <a:xfrm>
          <a:off x="9091837" y="80594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6C57C-647F-4D76-A30A-2BAD168EA6FF}">
      <dsp:nvSpPr>
        <dsp:cNvPr id="0" name=""/>
        <dsp:cNvSpPr/>
      </dsp:nvSpPr>
      <dsp:spPr>
        <a:xfrm>
          <a:off x="8506837" y="201194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VE" sz="1800" kern="1200"/>
            <a:t>Eficiencia</a:t>
          </a:r>
          <a:endParaRPr lang="en-US" sz="1800" kern="1200"/>
        </a:p>
      </dsp:txBody>
      <dsp:txXfrm>
        <a:off x="8506837" y="2011944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4EA90-306F-45C7-8AEA-F0890CB16039}" type="datetime1">
              <a:rPr lang="es-ES" smtClean="0"/>
              <a:t>09/03/2021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A7EAC-D564-4069-B91B-517386FC9F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2625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2A226-B20B-4D06-8640-8814B3489581}" type="datetime1">
              <a:rPr lang="es-ES" smtClean="0"/>
              <a:pPr/>
              <a:t>09/03/2021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el estilo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3E773-7C4B-4260-8A45-886C6E4C8EB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8683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0960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BA73C7-9371-4491-AB0C-39991AAC6058}" type="datetime1">
              <a:rPr lang="es-ES" noProof="0" smtClean="0"/>
              <a:t>09/03/2021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
              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8675111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BA73C7-9371-4491-AB0C-39991AAC6058}" type="datetime1">
              <a:rPr lang="es-ES" noProof="0" smtClean="0"/>
              <a:t>09/03/2021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
              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348932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BA73C7-9371-4491-AB0C-39991AAC6058}" type="datetime1">
              <a:rPr lang="es-ES" noProof="0" smtClean="0"/>
              <a:t>09/03/2021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
              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580102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BA73C7-9371-4491-AB0C-39991AAC6058}" type="datetime1">
              <a:rPr lang="es-ES" noProof="0" smtClean="0"/>
              <a:t>09/03/2021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
              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s-ES" noProof="0" smtClean="0"/>
              <a:pPr/>
              <a:t>‹Nº›</a:t>
            </a:fld>
            <a:endParaRPr lang="es-ES" noProof="0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45248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BA73C7-9371-4491-AB0C-39991AAC6058}" type="datetime1">
              <a:rPr lang="es-ES" noProof="0" smtClean="0"/>
              <a:t>09/03/2021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
              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334860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BA73C7-9371-4491-AB0C-39991AAC6058}" type="datetime1">
              <a:rPr lang="es-ES" noProof="0" smtClean="0"/>
              <a:t>09/03/2021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
              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4782636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BA73C7-9371-4491-AB0C-39991AAC6058}" type="datetime1">
              <a:rPr lang="es-ES" noProof="0" smtClean="0"/>
              <a:t>09/03/2021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
              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222874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1C921E0-F9B3-4702-8EC0-299925A79D98}" type="datetime1">
              <a:rPr lang="es-ES" noProof="0" smtClean="0"/>
              <a:t>09/03/2021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
              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05713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8A963-0DBC-4F57-AC62-29DD17473BF1}" type="datetime1">
              <a:rPr lang="es-ES" noProof="0" smtClean="0"/>
              <a:t>09/03/2021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
              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2550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BA73C7-9371-4491-AB0C-39991AAC6058}" type="datetime1">
              <a:rPr lang="es-ES" noProof="0" smtClean="0"/>
              <a:t>09/03/2021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
              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295108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E9B2C39-3850-493C-952C-ECB939438560}" type="datetime1">
              <a:rPr lang="es-ES" noProof="0" smtClean="0"/>
              <a:t>09/03/2021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
              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5981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D5FC420-51AA-4FAF-95BB-30176D68DEE8}" type="datetime1">
              <a:rPr lang="es-ES" noProof="0" smtClean="0"/>
              <a:t>09/03/2021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
              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14874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BA73C7-9371-4491-AB0C-39991AAC6058}" type="datetime1">
              <a:rPr lang="es-ES" noProof="0" smtClean="0"/>
              <a:t>09/03/2021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
              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310249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5E055F8-74A9-4173-B5CF-879C893039BB}" type="datetime1">
              <a:rPr lang="es-ES" noProof="0" smtClean="0"/>
              <a:t>09/03/2021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
              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7087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6141DB3-9D6D-4B67-A217-70651BDEF77B}" type="datetime1">
              <a:rPr lang="es-ES" noProof="0" smtClean="0"/>
              <a:t>09/03/2021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
              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373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B2F7798-4E4E-464F-96F9-7EFD6F0AD4BD}" type="datetime1">
              <a:rPr lang="es-ES" noProof="0" smtClean="0"/>
              <a:t>09/03/2021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
              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1126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BA73C7-9371-4491-AB0C-39991AAC6058}" type="datetime1">
              <a:rPr lang="es-ES" noProof="0" smtClean="0"/>
              <a:t>09/03/2021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
              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056211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9BA73C7-9371-4491-AB0C-39991AAC6058}" type="datetime1">
              <a:rPr lang="es-ES" noProof="0" smtClean="0"/>
              <a:t>09/03/2021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
              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276738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s comunicaciones en un Data Center | Blogs La Salle | Campus Barcelona">
            <a:extLst>
              <a:ext uri="{FF2B5EF4-FFF2-40B4-BE49-F238E27FC236}">
                <a16:creationId xmlns:a16="http://schemas.microsoft.com/office/drawing/2014/main" id="{B24614B2-1AC2-478E-844C-AD6E384574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0" t="9091" r="6412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1136" y="5045160"/>
            <a:ext cx="7729728" cy="731520"/>
          </a:xfrm>
          <a:solidFill>
            <a:srgbClr val="000000">
              <a:alpha val="70000"/>
            </a:srgb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centers</a:t>
            </a: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A0412-8165-4D52-A222-8F4C0D210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s-VE"/>
              <a:t>Ventajas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5137F60-374D-408D-87B1-270975294D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2430012"/>
              </p:ext>
            </p:extLst>
          </p:nvPr>
        </p:nvGraphicFramePr>
        <p:xfrm>
          <a:off x="914400" y="2257654"/>
          <a:ext cx="10353675" cy="330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1725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A0412-8165-4D52-A222-8F4C0D210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8392" y="733425"/>
            <a:ext cx="3583953" cy="35002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/>
              <a:t>SEGURIDAD FISICA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A760627-7F98-49F3-99E6-ED04C739B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1F88FD4-9011-4A6F-AB39-4DE7E445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10 Custom Plastic Employee ID Badges Staff ID Badges Name | Etsy">
            <a:extLst>
              <a:ext uri="{FF2B5EF4-FFF2-40B4-BE49-F238E27FC236}">
                <a16:creationId xmlns:a16="http://schemas.microsoft.com/office/drawing/2014/main" id="{A91C8E5C-F63F-4951-8AAB-81473702B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9970" y="1151910"/>
            <a:ext cx="4584542" cy="458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956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A0412-8165-4D52-A222-8F4C0D210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73" y="390931"/>
            <a:ext cx="10353761" cy="1326321"/>
          </a:xfrm>
        </p:spPr>
        <p:txBody>
          <a:bodyPr>
            <a:normAutofit/>
          </a:bodyPr>
          <a:lstStyle/>
          <a:p>
            <a:r>
              <a:rPr lang="es-VE" dirty="0"/>
              <a:t>SEGURIDAD FISICA</a:t>
            </a:r>
          </a:p>
        </p:txBody>
      </p:sp>
      <p:pic>
        <p:nvPicPr>
          <p:cNvPr id="1026" name="Picture 2" descr="Mini – Data Center – Integrity Perú">
            <a:extLst>
              <a:ext uri="{FF2B5EF4-FFF2-40B4-BE49-F238E27FC236}">
                <a16:creationId xmlns:a16="http://schemas.microsoft.com/office/drawing/2014/main" id="{ADFEB9AA-9026-40B3-BE77-412EFD81C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63" y="1420837"/>
            <a:ext cx="9344874" cy="504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3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136">
            <a:extLst>
              <a:ext uri="{FF2B5EF4-FFF2-40B4-BE49-F238E27FC236}">
                <a16:creationId xmlns:a16="http://schemas.microsoft.com/office/drawing/2014/main" id="{5C821777-3A3B-437E-B5C1-FBC7B0F48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CA0412-8165-4D52-A222-8F4C0D210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575" y="628651"/>
            <a:ext cx="3643150" cy="34956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SEGURIDAD LOGICA</a:t>
            </a:r>
          </a:p>
        </p:txBody>
      </p:sp>
      <p:sp>
        <p:nvSpPr>
          <p:cNvPr id="2055" name="Rectangle 138">
            <a:extLst>
              <a:ext uri="{FF2B5EF4-FFF2-40B4-BE49-F238E27FC236}">
                <a16:creationId xmlns:a16="http://schemas.microsoft.com/office/drawing/2014/main" id="{A31AD40C-CE73-4162-8681-421B8AF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La nube de Azure: un blindaje que empieza en el datacenter">
            <a:extLst>
              <a:ext uri="{FF2B5EF4-FFF2-40B4-BE49-F238E27FC236}">
                <a16:creationId xmlns:a16="http://schemas.microsoft.com/office/drawing/2014/main" id="{44AD9B0F-1FFF-48E4-BF14-356E5EF2B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90" y="1732671"/>
            <a:ext cx="5926045" cy="339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707A3B9D-B1BA-4989-A535-1A6D8D402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64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Seguridad y Protección en los Sistemas Operativos | No hay seguridad en  esta tierra, sólo hay oportunidad.&quot;Douglas Mac Arthur&quot;">
            <a:extLst>
              <a:ext uri="{FF2B5EF4-FFF2-40B4-BE49-F238E27FC236}">
                <a16:creationId xmlns:a16="http://schemas.microsoft.com/office/drawing/2014/main" id="{588C25DB-850E-4044-89B8-953DE252E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5" y="1483547"/>
            <a:ext cx="3374380" cy="251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CA0412-8165-4D52-A222-8F4C0D210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73" y="390931"/>
            <a:ext cx="10353761" cy="1326321"/>
          </a:xfrm>
        </p:spPr>
        <p:txBody>
          <a:bodyPr>
            <a:normAutofit/>
          </a:bodyPr>
          <a:lstStyle/>
          <a:p>
            <a:r>
              <a:rPr lang="es-VE" dirty="0"/>
              <a:t>SEGURIDAD LOGICA</a:t>
            </a:r>
          </a:p>
        </p:txBody>
      </p:sp>
      <p:pic>
        <p:nvPicPr>
          <p:cNvPr id="3076" name="Picture 4" descr="Monitoreo de datacenter">
            <a:extLst>
              <a:ext uri="{FF2B5EF4-FFF2-40B4-BE49-F238E27FC236}">
                <a16:creationId xmlns:a16="http://schemas.microsoft.com/office/drawing/2014/main" id="{853E63E7-CADA-4017-BD21-AB05AC107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045" y="3439850"/>
            <a:ext cx="4036292" cy="302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ata Center Security | Trend Micro Deep Security">
            <a:extLst>
              <a:ext uri="{FF2B5EF4-FFF2-40B4-BE49-F238E27FC236}">
                <a16:creationId xmlns:a16="http://schemas.microsoft.com/office/drawing/2014/main" id="{63BB1440-CE21-4610-B356-2A540919F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806" y="1571432"/>
            <a:ext cx="6890328" cy="15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389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staurante de cena">
            <a:extLst>
              <a:ext uri="{FF2B5EF4-FFF2-40B4-BE49-F238E27FC236}">
                <a16:creationId xmlns:a16="http://schemas.microsoft.com/office/drawing/2014/main" id="{1DE1E389-D9CB-457B-9061-EFC390EBC3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t="2809" b="129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4E64EF-ACAB-4AD6-BB81-685EAF14B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54" y="2581712"/>
            <a:ext cx="9713091" cy="1140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Muchas gracias!</a:t>
            </a:r>
          </a:p>
        </p:txBody>
      </p:sp>
    </p:spTree>
    <p:extLst>
      <p:ext uri="{BB962C8B-B14F-4D97-AF65-F5344CB8AC3E}">
        <p14:creationId xmlns:p14="http://schemas.microsoft.com/office/powerpoint/2010/main" val="3496700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0" name="Picture 2" descr="Codisa Data Center | Tres data centers de clase mundial.">
            <a:extLst>
              <a:ext uri="{FF2B5EF4-FFF2-40B4-BE49-F238E27FC236}">
                <a16:creationId xmlns:a16="http://schemas.microsoft.com/office/drawing/2014/main" id="{ECA5AA22-D4FD-47BA-BAA3-D0E5EE4B66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 amt="35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1" b="2235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E1EE1E5-67F1-4BF9-BCE0-08A4D32F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¿Que son?</a:t>
            </a:r>
          </a:p>
        </p:txBody>
      </p:sp>
    </p:spTree>
    <p:extLst>
      <p:ext uri="{BB962C8B-B14F-4D97-AF65-F5344CB8AC3E}">
        <p14:creationId xmlns:p14="http://schemas.microsoft.com/office/powerpoint/2010/main" val="228772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D2B6E-16AE-4801-A8AC-380E0761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9445" y="403639"/>
            <a:ext cx="10353761" cy="1326321"/>
          </a:xfrm>
        </p:spPr>
        <p:txBody>
          <a:bodyPr/>
          <a:lstStyle/>
          <a:p>
            <a:r>
              <a:rPr lang="es-MX" dirty="0"/>
              <a:t>Compuesto por 2 bloques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B5D06A-110A-4F5B-BAC5-03AD73EF32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6" t="8373" r="2573" b="9542"/>
          <a:stretch/>
        </p:blipFill>
        <p:spPr>
          <a:xfrm>
            <a:off x="2275814" y="1779857"/>
            <a:ext cx="7640372" cy="37037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036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1F408-A074-4EC2-AE6C-3A4514A6F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s-MX" dirty="0"/>
              <a:t>características</a:t>
            </a:r>
            <a:endParaRPr lang="es-C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D8C59BD-9349-4199-A730-792EE0A5E2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2121215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8962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D29FF35-C294-40D9-89BF-E6F9CD450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8" t="8711" r="16364" b="10712"/>
          <a:stretch/>
        </p:blipFill>
        <p:spPr>
          <a:xfrm>
            <a:off x="751609" y="645821"/>
            <a:ext cx="3026064" cy="20789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E commerce | Qué es el comercio electrónico l Lluvia Digital">
            <a:extLst>
              <a:ext uri="{FF2B5EF4-FFF2-40B4-BE49-F238E27FC236}">
                <a16:creationId xmlns:a16="http://schemas.microsoft.com/office/drawing/2014/main" id="{CD68C707-BE1B-41F1-81D6-EBE80CCA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968" y="645821"/>
            <a:ext cx="3026064" cy="20789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evos paradigmas militares en la era de la Competición Estratégica: el  caso de las operaciones anfibias y la guerra mosaico - Elcano">
            <a:extLst>
              <a:ext uri="{FF2B5EF4-FFF2-40B4-BE49-F238E27FC236}">
                <a16:creationId xmlns:a16="http://schemas.microsoft.com/office/drawing/2014/main" id="{72C79D16-D774-4B5A-A878-72BAAC64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327" y="645821"/>
            <a:ext cx="3026064" cy="20789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B3C18DD-E8BE-4840-96AB-2644722435F4}"/>
              </a:ext>
            </a:extLst>
          </p:cNvPr>
          <p:cNvSpPr txBox="1"/>
          <p:nvPr/>
        </p:nvSpPr>
        <p:spPr>
          <a:xfrm>
            <a:off x="1043031" y="2793638"/>
            <a:ext cx="258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Entidades Financieras</a:t>
            </a:r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4BC052-4996-454B-B9E6-EEF71FFF07A4}"/>
              </a:ext>
            </a:extLst>
          </p:cNvPr>
          <p:cNvSpPr txBox="1"/>
          <p:nvPr/>
        </p:nvSpPr>
        <p:spPr>
          <a:xfrm>
            <a:off x="5304241" y="2793638"/>
            <a:ext cx="1583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E-Commerce</a:t>
            </a:r>
            <a:endParaRPr lang="es-MX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B7BB8D2-BE25-4441-AC5B-7CB4BFC16041}"/>
              </a:ext>
            </a:extLst>
          </p:cNvPr>
          <p:cNvSpPr txBox="1"/>
          <p:nvPr/>
        </p:nvSpPr>
        <p:spPr>
          <a:xfrm>
            <a:off x="9054707" y="2802131"/>
            <a:ext cx="1745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Bases Militares</a:t>
            </a:r>
            <a:endParaRPr lang="es-MX" dirty="0"/>
          </a:p>
        </p:txBody>
      </p:sp>
      <p:pic>
        <p:nvPicPr>
          <p:cNvPr id="1030" name="Picture 6" descr="Como llegar desde el Aeropuerto Fiumicino al centro de Roma - La Guía de  Roma - Actualizada 2021">
            <a:extLst>
              <a:ext uri="{FF2B5EF4-FFF2-40B4-BE49-F238E27FC236}">
                <a16:creationId xmlns:a16="http://schemas.microsoft.com/office/drawing/2014/main" id="{7AC8EAEE-3A54-44CD-8C51-2BED90EE7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936" y="3695031"/>
            <a:ext cx="3026064" cy="1962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F799103-1CB3-46FE-B6D7-27C2AA335E43}"/>
              </a:ext>
            </a:extLst>
          </p:cNvPr>
          <p:cNvSpPr txBox="1"/>
          <p:nvPr/>
        </p:nvSpPr>
        <p:spPr>
          <a:xfrm>
            <a:off x="3283209" y="5657659"/>
            <a:ext cx="1583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Aeropuertos</a:t>
            </a:r>
            <a:endParaRPr lang="es-MX" dirty="0"/>
          </a:p>
        </p:txBody>
      </p:sp>
      <p:pic>
        <p:nvPicPr>
          <p:cNvPr id="1032" name="Picture 8" descr="Amazon, Apple y Microsoft: le ganaron al coronavirus y son las marcas más  valiosas del mundo - Noticias económicas, financieras y de negocios - El  Cronista">
            <a:extLst>
              <a:ext uri="{FF2B5EF4-FFF2-40B4-BE49-F238E27FC236}">
                <a16:creationId xmlns:a16="http://schemas.microsoft.com/office/drawing/2014/main" id="{C19C5362-3B07-491A-99FC-B4F6516CD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758" y="3695031"/>
            <a:ext cx="3026064" cy="1962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F0AB45A-57FA-45C7-834B-F16FFC2545F6}"/>
              </a:ext>
            </a:extLst>
          </p:cNvPr>
          <p:cNvSpPr txBox="1"/>
          <p:nvPr/>
        </p:nvSpPr>
        <p:spPr>
          <a:xfrm>
            <a:off x="7047505" y="5657659"/>
            <a:ext cx="3026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Mayoría de las Industrias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70705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298E73-F2F5-4722-BDEC-24AB7258D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96" y="283566"/>
            <a:ext cx="10638382" cy="1326321"/>
          </a:xfrm>
        </p:spPr>
        <p:txBody>
          <a:bodyPr/>
          <a:lstStyle/>
          <a:p>
            <a:r>
              <a:rPr lang="es-MX" dirty="0"/>
              <a:t>Modelos de negocio con data centers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4ED858-807D-441F-8E1F-7A6D54C47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0" t="20457" r="6682" b="9206"/>
          <a:stretch/>
        </p:blipFill>
        <p:spPr>
          <a:xfrm>
            <a:off x="776809" y="1496292"/>
            <a:ext cx="10638382" cy="4821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86412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7AF2EB-8AF8-4D2D-918F-5DEF06D23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969" y="4048913"/>
            <a:ext cx="10494062" cy="12705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Infraestructura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F132D-C7CD-47BC-A774-66A39076B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2600" y="771525"/>
            <a:ext cx="8686800" cy="3086100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pasto, exterior, nieve, cubierto&#10;&#10;Descripción generada automáticamente">
            <a:extLst>
              <a:ext uri="{FF2B5EF4-FFF2-40B4-BE49-F238E27FC236}">
                <a16:creationId xmlns:a16="http://schemas.microsoft.com/office/drawing/2014/main" id="{6D0E24C6-D823-4AA5-B204-1F421F49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007" y="958262"/>
            <a:ext cx="4094504" cy="2722845"/>
          </a:xfrm>
          <a:prstGeom prst="rect">
            <a:avLst/>
          </a:prstGeom>
        </p:spPr>
      </p:pic>
      <p:pic>
        <p:nvPicPr>
          <p:cNvPr id="5" name="Marcador de contenido 4" descr="Una carretera en un campo verde&#10;&#10;Descripción generada automáticamente con confianza media">
            <a:extLst>
              <a:ext uri="{FF2B5EF4-FFF2-40B4-BE49-F238E27FC236}">
                <a16:creationId xmlns:a16="http://schemas.microsoft.com/office/drawing/2014/main" id="{E7659BBD-CEFD-4718-AC9C-26005B051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10491" y="959150"/>
            <a:ext cx="4076508" cy="272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65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76F39C-DC92-43A2-AFAC-DF33A3F0E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FE1618-1B7E-47D5-90C9-660103F01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4223657"/>
            <a:ext cx="5021337" cy="1922107"/>
          </a:xfrm>
        </p:spPr>
        <p:txBody>
          <a:bodyPr>
            <a:normAutofit/>
          </a:bodyPr>
          <a:lstStyle/>
          <a:p>
            <a:pPr algn="l"/>
            <a:r>
              <a:rPr lang="es-CR" sz="2800" dirty="0"/>
              <a:t>Infraestructura</a:t>
            </a:r>
          </a:p>
        </p:txBody>
      </p:sp>
      <p:pic>
        <p:nvPicPr>
          <p:cNvPr id="5" name="Marcador de contenido 4" descr="Vista de una biblioteca&#10;&#10;Descripción generada automáticamente con confianza baja">
            <a:extLst>
              <a:ext uri="{FF2B5EF4-FFF2-40B4-BE49-F238E27FC236}">
                <a16:creationId xmlns:a16="http://schemas.microsoft.com/office/drawing/2014/main" id="{C645F0B6-2514-496F-AF2A-813486BFB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94" y="497632"/>
            <a:ext cx="5110372" cy="339839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758FC-A415-4D42-862A-2C0765FF8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4913"/>
            <a:ext cx="0" cy="20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Imagen digital de una ciudad&#10;&#10;Descripción generada automáticamente con confianza media">
            <a:extLst>
              <a:ext uri="{FF2B5EF4-FFF2-40B4-BE49-F238E27FC236}">
                <a16:creationId xmlns:a16="http://schemas.microsoft.com/office/drawing/2014/main" id="{C1AE7C30-A265-44E8-A988-AD21640FF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5" y="1034566"/>
            <a:ext cx="5437499" cy="23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91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2FF6A266-68B5-40BA-97B2-2CB38DC07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8916" y="643466"/>
            <a:ext cx="4456853" cy="5571067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pic>
        <p:nvPicPr>
          <p:cNvPr id="7" name="Imagen 6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3003A0E1-FA77-434E-91E6-989E1E90B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683" y="1606482"/>
            <a:ext cx="5133849" cy="3645032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36507538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96B7984B3538438C7E45738B4862A8" ma:contentTypeVersion="6" ma:contentTypeDescription="Create a new document." ma:contentTypeScope="" ma:versionID="a364be7a27a6a334da5575cafb5eb346">
  <xsd:schema xmlns:xsd="http://www.w3.org/2001/XMLSchema" xmlns:xs="http://www.w3.org/2001/XMLSchema" xmlns:p="http://schemas.microsoft.com/office/2006/metadata/properties" xmlns:ns3="f1e559c0-023f-46a5-8a58-859737357027" xmlns:ns4="de1fe929-ba25-4745-a207-fb131c5f5735" targetNamespace="http://schemas.microsoft.com/office/2006/metadata/properties" ma:root="true" ma:fieldsID="f0743685d702f06858f7f94985d15041" ns3:_="" ns4:_="">
    <xsd:import namespace="f1e559c0-023f-46a5-8a58-859737357027"/>
    <xsd:import namespace="de1fe929-ba25-4745-a207-fb131c5f57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559c0-023f-46a5-8a58-8597373570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1fe929-ba25-4745-a207-fb131c5f573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E17AD15-0DEB-4851-82A2-261C041346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423760-00B4-4751-A34E-834215DB7A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e559c0-023f-46a5-8a58-859737357027"/>
    <ds:schemaRef ds:uri="de1fe929-ba25-4745-a207-fb131c5f57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20ED59B-F67D-4B99-A0A7-E5237FF58100}">
  <ds:schemaRefs>
    <ds:schemaRef ds:uri="http://schemas.openxmlformats.org/package/2006/metadata/core-properties"/>
    <ds:schemaRef ds:uri="http://purl.org/dc/terms/"/>
    <ds:schemaRef ds:uri="http://purl.org/dc/dcmitype/"/>
    <ds:schemaRef ds:uri="de1fe929-ba25-4745-a207-fb131c5f5735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f1e559c0-023f-46a5-8a58-85973735702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55</Words>
  <Application>Microsoft Office PowerPoint</Application>
  <PresentationFormat>Panorámica</PresentationFormat>
  <Paragraphs>28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Bookman Old Style</vt:lpstr>
      <vt:lpstr>Calibri</vt:lpstr>
      <vt:lpstr>Rockwell</vt:lpstr>
      <vt:lpstr>Damask</vt:lpstr>
      <vt:lpstr>Data centers</vt:lpstr>
      <vt:lpstr>¿Que son?</vt:lpstr>
      <vt:lpstr>Compuesto por 2 bloques</vt:lpstr>
      <vt:lpstr>características</vt:lpstr>
      <vt:lpstr>Presentación de PowerPoint</vt:lpstr>
      <vt:lpstr>Modelos de negocio con data centers</vt:lpstr>
      <vt:lpstr>Infraestructura</vt:lpstr>
      <vt:lpstr>Infraestructura</vt:lpstr>
      <vt:lpstr>Presentación de PowerPoint</vt:lpstr>
      <vt:lpstr>Ventajas</vt:lpstr>
      <vt:lpstr>SEGURIDAD FISICA</vt:lpstr>
      <vt:lpstr>SEGURIDAD FISICA</vt:lpstr>
      <vt:lpstr>SEGURIDAD LOGICA</vt:lpstr>
      <vt:lpstr>SEGURIDAD LOGICA</vt:lpstr>
      <vt:lpstr>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centers</dc:title>
  <dc:creator>KAYLOR MAURICIO GARCIA CALVO</dc:creator>
  <cp:lastModifiedBy>NELSON NEVIL MORERA FERNANDEZ</cp:lastModifiedBy>
  <cp:revision>11</cp:revision>
  <dcterms:created xsi:type="dcterms:W3CDTF">2021-03-09T20:42:58Z</dcterms:created>
  <dcterms:modified xsi:type="dcterms:W3CDTF">2021-03-10T00:24:17Z</dcterms:modified>
</cp:coreProperties>
</file>